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60" r:id="rId2"/>
    <p:sldId id="275" r:id="rId3"/>
    <p:sldId id="266" r:id="rId4"/>
    <p:sldId id="271" r:id="rId5"/>
    <p:sldId id="273" r:id="rId6"/>
    <p:sldId id="262" r:id="rId7"/>
    <p:sldId id="264" r:id="rId8"/>
    <p:sldId id="26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4" autoAdjust="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23FCD-67D8-4F2F-90B1-6736E5F87735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E100-F9BD-40E6-AE10-B309ED855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E100-F9BD-40E6-AE10-B309ED855D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69FB23-4DDC-4CE9-AE48-E647F59920C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5283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b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адаптации, реабилитации, обучения, проживания инвалидов и временного приюта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07904" y="5733256"/>
            <a:ext cx="5256584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725" y="660660"/>
            <a:ext cx="8229600" cy="96469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2022 года введён в эксплуатацию Центр социальной адаптации, реабилитации, обучения, проживания инвалидов и временного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центра социальной адаптации, реабилитации, проживания, обучения инвалидов и временного приюта - является обеспечение проживания инвалидов для прохождения обучения в реабилитационно-трудовых мастерских, участие в культурно-массовых, спортивных мероприятиях, посещения объектов здравоохранения, культуры, спорта и туризма, расположенных на территории Лепельского района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96952"/>
            <a:ext cx="4392488" cy="357558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996952"/>
            <a:ext cx="4032448" cy="3547392"/>
          </a:xfrm>
        </p:spPr>
      </p:pic>
    </p:spTree>
    <p:extLst>
      <p:ext uri="{BB962C8B-B14F-4D97-AF65-F5344CB8AC3E}">
        <p14:creationId xmlns:p14="http://schemas.microsoft.com/office/powerpoint/2010/main" val="30100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331"/>
            <a:ext cx="8229600" cy="12527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социальной адаптации, реабилитации, обучения,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инвалидов и временного приюта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8" y="1845024"/>
            <a:ext cx="4392488" cy="3294366"/>
          </a:xfrm>
        </p:spPr>
      </p:pic>
      <p:sp>
        <p:nvSpPr>
          <p:cNvPr id="2" name="TextBox 1"/>
          <p:cNvSpPr txBox="1"/>
          <p:nvPr/>
        </p:nvSpPr>
        <p:spPr>
          <a:xfrm>
            <a:off x="683568" y="113513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социальной адаптации и реабилитации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412" y="2291878"/>
            <a:ext cx="353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обучения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17" y="3284984"/>
            <a:ext cx="439248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6844"/>
            <a:ext cx="8229600" cy="10024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адаптации, реабилитации, обучения,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463753" y="864618"/>
            <a:ext cx="42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для временного проживания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83423"/>
            <a:ext cx="3888432" cy="2649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47805"/>
            <a:ext cx="4027039" cy="2685251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982529"/>
            <a:ext cx="4601633" cy="2736304"/>
          </a:xfrm>
        </p:spPr>
      </p:pic>
    </p:spTree>
    <p:extLst>
      <p:ext uri="{BB962C8B-B14F-4D97-AF65-F5344CB8AC3E}">
        <p14:creationId xmlns:p14="http://schemas.microsoft.com/office/powerpoint/2010/main" val="17375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206" y="5738"/>
            <a:ext cx="8229600" cy="101128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адаптации, реабилитации, обучения,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инвалидов 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1314267"/>
            <a:ext cx="3968241" cy="2628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4087" y="832353"/>
            <a:ext cx="477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 элементами благоустройства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12754"/>
            <a:ext cx="4305486" cy="26440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067911"/>
            <a:ext cx="4644008" cy="26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1115617" y="3421292"/>
            <a:ext cx="1224136" cy="367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Центре социально-трудовой, социально-бытовой и физической реабилитации инвалидов Лепельского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направлениям: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610698"/>
            <a:ext cx="4032448" cy="2322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610698"/>
            <a:ext cx="4176464" cy="23223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6668" y="1174005"/>
            <a:ext cx="353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по растениеводству</a:t>
            </a:r>
            <a:endParaRPr lang="ru-RU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1F96421B-A4CC-C0FB-4882-0F44549D8D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000416"/>
            <a:ext cx="4320480" cy="2740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15229" y="48203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мастерская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механической сборке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2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97F6C69-40D3-3462-0723-2C35B22F9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28558"/>
            <a:ext cx="4032448" cy="26508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46951"/>
            <a:ext cx="3168352" cy="27100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трудовая мастерская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5568" y="4365104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мастерская по изготовлению сувенирной продукции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изделий из бисера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4937B2D-A814-F3F0-F0E6-46FDF263D9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789040"/>
            <a:ext cx="4427984" cy="28803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346952"/>
            <a:ext cx="413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мастерская по изготовлению свечей и мыла</a:t>
            </a:r>
            <a:endParaRPr lang="ru-RU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F288EA4B-D51F-2F2D-ED6C-816E2151F4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444" y="1028558"/>
            <a:ext cx="4104456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1340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рудовая мастерская «Выпечки»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426AF2-4F4E-794E-7C5E-51E48533EE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3" y="680210"/>
            <a:ext cx="3909120" cy="3612886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CE47167-F1EC-1710-48BA-47B4B03DC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8941"/>
            <a:ext cx="3888432" cy="35221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68" y="3861048"/>
            <a:ext cx="399603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6021287"/>
            <a:ext cx="288032" cy="45719"/>
          </a:xfrm>
        </p:spPr>
        <p:txBody>
          <a:bodyPr>
            <a:normAutofit fontScale="25000" lnSpcReduction="20000"/>
          </a:bodyPr>
          <a:lstStyle/>
          <a:p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76308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350</TotalTime>
  <Words>73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Центр  социальной адаптации, реабилитации, обучения, проживания инвалидов и временного приюта</vt:lpstr>
      <vt:lpstr>    В сентябре 2022 года введён в эксплуатацию Центр социальной адаптации, реабилитации, обучения, проживания инвалидов и временного приюта Целью работы центра социальной адаптации, реабилитации, проживания, обучения инвалидов и временного приюта - является обеспечение проживания инвалидов для прохождения обучения в реабилитационно-трудовых мастерских, участие в культурно-массовых, спортивных мероприятиях, посещения объектов здравоохранения, культуры, спорта и туризма, расположенных на территории Лепельского района. </vt:lpstr>
      <vt:lpstr>Центр социальной адаптации, реабилитации, обучения,  проживания инвалидов и временного приюта</vt:lpstr>
      <vt:lpstr>Центр социальной адаптации, реабилитации, обучения,  проживания инвалидов и временного приюта</vt:lpstr>
      <vt:lpstr>Центр социальной адаптации, реабилитации, обучения,  проживания инвалидов и временного приюта</vt:lpstr>
      <vt:lpstr> Прохождение обучения в Центре социально-трудовой, социально-бытовой и физической реабилитации инвалидов Лепельского района по следующим направлениям:   </vt:lpstr>
      <vt:lpstr> Швейная трудовая мастерская</vt:lpstr>
      <vt:lpstr>Трудовая мастерская «Выпечки»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abazar</cp:lastModifiedBy>
  <cp:revision>38</cp:revision>
  <dcterms:created xsi:type="dcterms:W3CDTF">2022-11-16T05:16:58Z</dcterms:created>
  <dcterms:modified xsi:type="dcterms:W3CDTF">2022-12-26T05:20:29Z</dcterms:modified>
</cp:coreProperties>
</file>